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7" r:id="rId31"/>
    <p:sldId id="288" r:id="rId32"/>
    <p:sldId id="289" r:id="rId33"/>
    <p:sldId id="290" r:id="rId34"/>
    <p:sldId id="301" r:id="rId35"/>
    <p:sldId id="292" r:id="rId36"/>
    <p:sldId id="300" r:id="rId37"/>
    <p:sldId id="302" r:id="rId38"/>
  </p:sldIdLst>
  <p:sldSz cx="6858000" cy="9144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3204" y="-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2930" y="0"/>
            <a:ext cx="5657850" cy="40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4267200"/>
            <a:ext cx="5657850" cy="2032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6299200"/>
            <a:ext cx="5143500" cy="1320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429250" cy="51816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" y="914402"/>
            <a:ext cx="1371600" cy="7213599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100" y="914401"/>
            <a:ext cx="4286250" cy="65024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2930" y="0"/>
            <a:ext cx="5657850" cy="40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368800"/>
            <a:ext cx="5657850" cy="22352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6604000"/>
            <a:ext cx="5143500" cy="1219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12801"/>
            <a:ext cx="2743200" cy="5023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812801"/>
            <a:ext cx="2743200" cy="5023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214" y="812800"/>
            <a:ext cx="2743200" cy="85301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214" y="1772352"/>
            <a:ext cx="2743200" cy="4064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864" y="812800"/>
            <a:ext cx="2743200" cy="85301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864" y="1772352"/>
            <a:ext cx="2743200" cy="4064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9214" y="1665816"/>
            <a:ext cx="2743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83864" y="1665816"/>
            <a:ext cx="2743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096000"/>
            <a:ext cx="5088636" cy="21336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149" y="609600"/>
            <a:ext cx="3446201" cy="54863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609600"/>
            <a:ext cx="2005243" cy="54864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46646" y="3353263"/>
            <a:ext cx="5080000" cy="1191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14" y="6096000"/>
            <a:ext cx="5088636" cy="21336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2930" y="609600"/>
            <a:ext cx="5657850" cy="38608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794" y="4673600"/>
            <a:ext cx="5543550" cy="107314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6096000"/>
            <a:ext cx="5086350" cy="2133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914400"/>
            <a:ext cx="5657850" cy="5181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6300" y="8278369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54A48FE-A058-45CA-87E5-63580F95E25E}" type="datetimeFigureOut">
              <a:rPr lang="tr-TR" smtClean="0"/>
              <a:t>10.11.2022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8278369"/>
            <a:ext cx="365540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7583425"/>
            <a:ext cx="5715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82930" y="0"/>
            <a:ext cx="5657850" cy="5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4355976"/>
            <a:ext cx="6858000" cy="1152128"/>
          </a:xfrm>
        </p:spPr>
        <p:txBody>
          <a:bodyPr/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Arial Black" pitchFamily="34" charset="0"/>
              </a:rPr>
              <a:t>‘‘</a:t>
            </a:r>
            <a:r>
              <a:rPr lang="tr-TR" sz="3200" dirty="0" smtClean="0">
                <a:solidFill>
                  <a:srgbClr val="FF0000"/>
                </a:solidFill>
                <a:latin typeface="Arial Black" pitchFamily="34" charset="0"/>
              </a:rPr>
              <a:t>A Ğ A Ç L A  </a:t>
            </a:r>
            <a:br>
              <a:rPr lang="tr-TR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tr-TR" sz="3200" dirty="0" smtClean="0">
                <a:solidFill>
                  <a:srgbClr val="FF0000"/>
                </a:solidFill>
                <a:latin typeface="Arial Black" pitchFamily="34" charset="0"/>
              </a:rPr>
              <a:t>Y A Ş A Y A N L A R’’</a:t>
            </a:r>
            <a:endParaRPr lang="tr-TR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21246" y="3131840"/>
            <a:ext cx="5143500" cy="527720"/>
          </a:xfrm>
        </p:spPr>
        <p:txBody>
          <a:bodyPr>
            <a:noAutofit/>
          </a:bodyPr>
          <a:lstStyle/>
          <a:p>
            <a:pPr algn="ctr"/>
            <a:r>
              <a:rPr lang="tr-TR" sz="4800" dirty="0" smtClean="0">
                <a:solidFill>
                  <a:schemeClr val="bg1">
                    <a:lumMod val="75000"/>
                  </a:schemeClr>
                </a:solidFill>
                <a:latin typeface="Arial Black" pitchFamily="34" charset="0"/>
              </a:rPr>
              <a:t>KATALOG</a:t>
            </a:r>
            <a:endParaRPr lang="tr-TR" sz="4800" dirty="0">
              <a:solidFill>
                <a:schemeClr val="bg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620688" y="7596336"/>
            <a:ext cx="5544616" cy="527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dirty="0" smtClean="0">
                <a:solidFill>
                  <a:srgbClr val="0070C0"/>
                </a:solidFill>
                <a:latin typeface="Arial Black" pitchFamily="34" charset="0"/>
              </a:rPr>
              <a:t>Doç. Dr. Nalan OKAN AKIN</a:t>
            </a:r>
            <a:endParaRPr lang="tr-TR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908720" y="1286764"/>
            <a:ext cx="5143500" cy="527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9600" dirty="0" smtClean="0">
                <a:solidFill>
                  <a:schemeClr val="bg1"/>
                </a:solidFill>
                <a:latin typeface="Arial Black" pitchFamily="34" charset="0"/>
              </a:rPr>
              <a:t>SERGİ</a:t>
            </a:r>
            <a:endParaRPr lang="tr-TR" sz="9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00" y="5559514"/>
            <a:ext cx="1961940" cy="192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1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alan OKAN AKIN\Desktop\Yeni klasör (2)\20221101_1238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 t="25623" r="13973" b="10269"/>
          <a:stretch/>
        </p:blipFill>
        <p:spPr bwMode="auto">
          <a:xfrm rot="5400000">
            <a:off x="585282" y="646965"/>
            <a:ext cx="5688634" cy="56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7020272"/>
            <a:ext cx="604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88840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7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alan OKAN AKIN\Desktop\Yeni klasör (2)\20221101_1238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29124" r="14377" b="10809"/>
          <a:stretch/>
        </p:blipFill>
        <p:spPr bwMode="auto">
          <a:xfrm rot="5400000">
            <a:off x="645777" y="586470"/>
            <a:ext cx="5544618" cy="559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20272"/>
            <a:ext cx="604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96726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8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lan OKAN AKIN\Desktop\Yeni klasör (2)\20221101_1237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6768" r="8115" b="8653"/>
          <a:stretch/>
        </p:blipFill>
        <p:spPr bwMode="auto">
          <a:xfrm rot="5400000">
            <a:off x="656462" y="575784"/>
            <a:ext cx="5545075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8" y="7020272"/>
            <a:ext cx="604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03478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9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alan OKAN AKIN\Desktop\Yeni klasör (2)\20221101_1238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5" t="18081" r="12357" b="10539"/>
          <a:stretch/>
        </p:blipFill>
        <p:spPr bwMode="auto">
          <a:xfrm rot="5400000">
            <a:off x="599652" y="632595"/>
            <a:ext cx="5616626" cy="557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8" y="7020272"/>
            <a:ext cx="604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26338" y="8316416"/>
            <a:ext cx="286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10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alan OKAN AKIN\Desktop\Yeni klasör (2)\20221030_1419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5960" r="5892" b="6229"/>
          <a:stretch/>
        </p:blipFill>
        <p:spPr bwMode="auto">
          <a:xfrm rot="5400000">
            <a:off x="655127" y="577120"/>
            <a:ext cx="5544618" cy="561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" y="6660232"/>
            <a:ext cx="68151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853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Mavi gökyüzünün altındaki ağaçlar 1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alan OKAN AKIN\Desktop\Yeni klasör (2)\20221030_1419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7845" r="3064" b="7037"/>
          <a:stretch/>
        </p:blipFill>
        <p:spPr bwMode="auto">
          <a:xfrm rot="5400000">
            <a:off x="638575" y="593672"/>
            <a:ext cx="5616626" cy="565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52" y="6732240"/>
            <a:ext cx="68151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Mavi gökyüzünün altındaki ağaçlar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2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alan OKAN AKIN\Desktop\Yeni klasör (2)\20221030_1419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2" t="7306" r="4276" b="8115"/>
          <a:stretch/>
        </p:blipFill>
        <p:spPr bwMode="auto">
          <a:xfrm rot="5400000">
            <a:off x="629631" y="602615"/>
            <a:ext cx="5598737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4248"/>
            <a:ext cx="68151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Mavi gökyüzünün altındaki ağaçlar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3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alan OKAN AKIN\Desktop\Yeni klasör (2)\20221030_14184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8" t="8383" r="5084" b="11078"/>
          <a:stretch/>
        </p:blipFill>
        <p:spPr bwMode="auto">
          <a:xfrm rot="5400000">
            <a:off x="648786" y="583461"/>
            <a:ext cx="5544618" cy="560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804248"/>
            <a:ext cx="68151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Mavi gökyüzünün altındaki ağaçlar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4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alan OKAN AKIN\Desktop\Yeni klasör (2)\20221030_1417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4613" r="4478" b="4613"/>
          <a:stretch/>
        </p:blipFill>
        <p:spPr bwMode="auto">
          <a:xfrm rot="5400000">
            <a:off x="670289" y="561958"/>
            <a:ext cx="5472610" cy="55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" y="6804248"/>
            <a:ext cx="68151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Mavi gökyüzünün altındaki ağaçlar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5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Nalan OKAN AKIN\Desktop\Yeni klasör (2)\20221030_1421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5" t="13233" r="10741" b="7844"/>
          <a:stretch/>
        </p:blipFill>
        <p:spPr bwMode="auto">
          <a:xfrm rot="5400000">
            <a:off x="659059" y="573188"/>
            <a:ext cx="5544618" cy="56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352275"/>
            <a:ext cx="6596852" cy="82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ağaç olur çocuk 1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95"/>
          <a:stretch/>
        </p:blipFill>
        <p:spPr bwMode="auto">
          <a:xfrm>
            <a:off x="1700808" y="539552"/>
            <a:ext cx="3456384" cy="763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0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lan OKAN AKIN\Desktop\Yeni klasör (2)\20221030_1421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9" t="13771" r="11549" b="8383"/>
          <a:stretch/>
        </p:blipFill>
        <p:spPr bwMode="auto">
          <a:xfrm rot="5400000">
            <a:off x="630439" y="601808"/>
            <a:ext cx="5616626" cy="563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9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2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Nalan OKAN AKIN\Desktop\Yeni klasör (2)\20221030_1422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9" t="10809" r="9529" b="9730"/>
          <a:stretch/>
        </p:blipFill>
        <p:spPr bwMode="auto">
          <a:xfrm rot="5400000">
            <a:off x="592054" y="640193"/>
            <a:ext cx="5688634" cy="56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3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3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alan OKAN AKIN\Desktop\Yeni klasör (2)\20221030_1422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11077" r="9125" b="6767"/>
          <a:stretch/>
        </p:blipFill>
        <p:spPr bwMode="auto">
          <a:xfrm rot="5400000">
            <a:off x="648310" y="583936"/>
            <a:ext cx="5561379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4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alan OKAN AKIN\Desktop\Yeni klasör (2)\20221030_1422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3" t="9461" r="8116" b="7306"/>
          <a:stretch/>
        </p:blipFill>
        <p:spPr bwMode="auto">
          <a:xfrm rot="5400000">
            <a:off x="629806" y="602441"/>
            <a:ext cx="5616626" cy="56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9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5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alan OKAN AKIN\Desktop\Yeni klasör (2)\20221030_1422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0000" r="9124" b="10269"/>
          <a:stretch/>
        </p:blipFill>
        <p:spPr bwMode="auto">
          <a:xfrm rot="5400000">
            <a:off x="668322" y="563925"/>
            <a:ext cx="5544618" cy="5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6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Nalan OKAN AKIN\Desktop\Yeni klasör (2)\20221030_1422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9" t="8923" r="7306" b="8115"/>
          <a:stretch/>
        </p:blipFill>
        <p:spPr bwMode="auto">
          <a:xfrm rot="5400000">
            <a:off x="611600" y="620647"/>
            <a:ext cx="5616626" cy="55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5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7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alan OKAN AKIN\Desktop\Yeni klasör (2)\20221030_1423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9731" r="7913" b="7845"/>
          <a:stretch/>
        </p:blipFill>
        <p:spPr bwMode="auto">
          <a:xfrm rot="5400000">
            <a:off x="638927" y="593320"/>
            <a:ext cx="5544618" cy="558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7308304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ağaç olur çocuk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8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alan OKAN AKIN\Desktop\Yeni klasör (2)\20221030_1415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t="3535" r="6498" b="3805"/>
          <a:stretch/>
        </p:blipFill>
        <p:spPr bwMode="auto">
          <a:xfrm rot="5400000">
            <a:off x="620688" y="61156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0" y="6732240"/>
            <a:ext cx="2875253" cy="140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Gökyüzünde yaprakların dansı 1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alan OKAN AKIN\Desktop\Yeni klasör (2)\20221030_1416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9" t="4613" r="5287" b="5960"/>
          <a:stretch/>
        </p:blipFill>
        <p:spPr bwMode="auto">
          <a:xfrm rot="5400000">
            <a:off x="645967" y="586280"/>
            <a:ext cx="5544618" cy="559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2" y="6732240"/>
            <a:ext cx="287813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Gökyüzünde yaprakların dansı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2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alan OKAN AKIN\Desktop\Yeni klasör (2)\20221105_1706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9" r="7105"/>
          <a:stretch/>
        </p:blipFill>
        <p:spPr bwMode="auto">
          <a:xfrm rot="5400000">
            <a:off x="747101" y="845187"/>
            <a:ext cx="536379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6372200"/>
            <a:ext cx="628015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Bazen çocuk olur ağaç 1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 b="4199"/>
          <a:stretch/>
        </p:blipFill>
        <p:spPr bwMode="auto">
          <a:xfrm>
            <a:off x="692696" y="539552"/>
            <a:ext cx="5370894" cy="75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4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Nalan OKAN AKIN\Desktop\Yeni klasör (2)\20221105_1706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31" r="5488" b="8114"/>
          <a:stretch/>
        </p:blipFill>
        <p:spPr bwMode="auto">
          <a:xfrm rot="5400000">
            <a:off x="562135" y="1462201"/>
            <a:ext cx="53016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444208"/>
            <a:ext cx="628015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86082" y="8274079"/>
            <a:ext cx="328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çocuk olur ağaç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2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Nalan OKAN AKIN\Desktop\Yeni klasör (2)\20221105_17055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4" r="9859"/>
          <a:stretch/>
        </p:blipFill>
        <p:spPr bwMode="auto">
          <a:xfrm rot="5400000">
            <a:off x="884161" y="809727"/>
            <a:ext cx="4889108" cy="44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6444208"/>
            <a:ext cx="628015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86082" y="8316416"/>
            <a:ext cx="328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çocuk olur ağaç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3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alan OKAN AKIN\Desktop\Yeni klasör (2)\20221105_1704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49" r="10539" b="2997"/>
          <a:stretch/>
        </p:blipFill>
        <p:spPr bwMode="auto">
          <a:xfrm rot="5400000">
            <a:off x="790113" y="1353087"/>
            <a:ext cx="522746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3" y="6444208"/>
            <a:ext cx="628015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86082" y="8316416"/>
            <a:ext cx="328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çocuk olur ağaç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4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Nalan OKAN AKIN\Desktop\Yeni klasör (2)\20221105_1704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0000" r="34579" b="26700"/>
          <a:stretch/>
        </p:blipFill>
        <p:spPr bwMode="auto">
          <a:xfrm rot="5400000">
            <a:off x="651789" y="796482"/>
            <a:ext cx="548241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0" y="6444208"/>
            <a:ext cx="6278141" cy="17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46332" y="8388424"/>
            <a:ext cx="328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Bazen çocuk olur ağaç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5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5"/>
          <a:stretch/>
        </p:blipFill>
        <p:spPr bwMode="auto">
          <a:xfrm>
            <a:off x="620688" y="1115616"/>
            <a:ext cx="5544616" cy="485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88424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Sergi </a:t>
            </a:r>
            <a:r>
              <a:rPr lang="tr-TR" smtClean="0">
                <a:solidFill>
                  <a:prstClr val="black"/>
                </a:solidFill>
                <a:latin typeface="Arial Black" pitchFamily="34" charset="0"/>
              </a:rPr>
              <a:t>hazırlık görüntüleri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lan OKAN AKIN\Desktop\Ağaçla Yaşayanlar Ev dosya\IMG_20221105_1703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r="4658" b="11990"/>
          <a:stretch/>
        </p:blipFill>
        <p:spPr bwMode="auto">
          <a:xfrm>
            <a:off x="620688" y="827584"/>
            <a:ext cx="4248472" cy="2380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0"/>
          <a:stretch/>
        </p:blipFill>
        <p:spPr bwMode="auto">
          <a:xfrm>
            <a:off x="1124744" y="5364088"/>
            <a:ext cx="4598562" cy="273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5"/>
          <a:stretch/>
        </p:blipFill>
        <p:spPr bwMode="auto">
          <a:xfrm>
            <a:off x="2348880" y="3203848"/>
            <a:ext cx="3816424" cy="188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0688" y="838842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Sergiden görüntüler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26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lan OKAN AKIN\Desktop\Ağaçla Yaşayanlar Ev dosya\Snapchat-4590477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" r="2340" b="13713"/>
          <a:stretch/>
        </p:blipFill>
        <p:spPr bwMode="auto">
          <a:xfrm rot="16200000">
            <a:off x="843434" y="1277939"/>
            <a:ext cx="2579967" cy="3363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52" y="3431463"/>
            <a:ext cx="3188084" cy="33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9"/>
          <a:stretch/>
        </p:blipFill>
        <p:spPr bwMode="auto">
          <a:xfrm>
            <a:off x="3645024" y="545313"/>
            <a:ext cx="2524305" cy="244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1"/>
          <a:stretch/>
        </p:blipFill>
        <p:spPr bwMode="auto">
          <a:xfrm>
            <a:off x="451642" y="4716016"/>
            <a:ext cx="2689326" cy="28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5"/>
          <a:stretch/>
        </p:blipFill>
        <p:spPr bwMode="auto">
          <a:xfrm>
            <a:off x="3833330" y="5940151"/>
            <a:ext cx="2147691" cy="22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8680" y="8388424"/>
            <a:ext cx="2698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Sergiden görüntüler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r-TR" sz="1800" dirty="0"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Bazen ağaç olur </a:t>
            </a:r>
            <a:r>
              <a:rPr lang="tr-TR" sz="1800" dirty="0" smtClean="0"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çocuk…</a:t>
            </a:r>
            <a:br>
              <a:rPr lang="tr-TR" sz="1800" dirty="0" smtClean="0"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tr-TR" sz="1800" dirty="0" smtClean="0"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Bazen çocuk olur ağaç…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29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lan OKAN AKIN\Desktop\Yeni klasör (2)\20221101_1238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t="26970" r="17003" b="8922"/>
          <a:stretch/>
        </p:blipFill>
        <p:spPr bwMode="auto">
          <a:xfrm rot="5400000">
            <a:off x="608434" y="551804"/>
            <a:ext cx="5569123" cy="56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948264"/>
            <a:ext cx="60960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105594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Arial Black" pitchFamily="34" charset="0"/>
              </a:rPr>
              <a:t>Ağaç, ben </a:t>
            </a:r>
            <a:r>
              <a:rPr lang="tr-TR" dirty="0">
                <a:latin typeface="Arial Black" pitchFamily="34" charset="0"/>
              </a:rPr>
              <a:t>ve </a:t>
            </a:r>
            <a:r>
              <a:rPr lang="tr-TR" dirty="0" smtClean="0">
                <a:latin typeface="Arial Black" pitchFamily="34" charset="0"/>
              </a:rPr>
              <a:t>oyun 1</a:t>
            </a:r>
            <a:endParaRPr lang="tr-T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lan OKAN AKIN\Desktop\Yeni klasör (2)\20221101_1237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t="28585" r="20841" b="9731"/>
          <a:stretch/>
        </p:blipFill>
        <p:spPr bwMode="auto">
          <a:xfrm rot="5400000">
            <a:off x="682005" y="550242"/>
            <a:ext cx="5493990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948264"/>
            <a:ext cx="60960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72058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2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lan OKAN AKIN\Desktop\Yeni klasör (2)\20221101_1237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0" t="22929" r="14579" b="11078"/>
          <a:stretch/>
        </p:blipFill>
        <p:spPr bwMode="auto">
          <a:xfrm rot="5400000">
            <a:off x="643612" y="588635"/>
            <a:ext cx="557077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20272"/>
            <a:ext cx="60960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23714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3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lan OKAN AKIN\Desktop\Yeni klasör (2)\20221101_1237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 t="13233" r="18418" b="19965"/>
          <a:stretch/>
        </p:blipFill>
        <p:spPr bwMode="auto">
          <a:xfrm rot="5400000">
            <a:off x="710698" y="521549"/>
            <a:ext cx="5400602" cy="55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4" y="6948264"/>
            <a:ext cx="60960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16832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4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alan OKAN AKIN\Desktop\Yeni klasör (2)\20221101_1239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t="31189" r="14983" b="8383"/>
          <a:stretch/>
        </p:blipFill>
        <p:spPr bwMode="auto">
          <a:xfrm rot="5400000">
            <a:off x="610991" y="621256"/>
            <a:ext cx="5616626" cy="559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48264"/>
            <a:ext cx="60960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88840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5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lan OKAN AKIN\Desktop\Yeni klasör (2)\20221101_1239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25892" r="18619" b="6498"/>
          <a:stretch/>
        </p:blipFill>
        <p:spPr bwMode="auto">
          <a:xfrm rot="5400000">
            <a:off x="665442" y="566805"/>
            <a:ext cx="5527116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6" y="7020272"/>
            <a:ext cx="604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107484" y="8316416"/>
            <a:ext cx="271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Ağaç, ben ve oyun 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6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268</TotalTime>
  <Words>186</Words>
  <Application>Microsoft Office PowerPoint</Application>
  <PresentationFormat>Ekran Gösterisi (4:3)</PresentationFormat>
  <Paragraphs>38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38" baseType="lpstr">
      <vt:lpstr>NewsPrint</vt:lpstr>
      <vt:lpstr>‘‘A Ğ A Ç L A   Y A Ş A Y A N L A R’’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Bazen ağaç olur çocuk… Bazen çocuk olur ağaç…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User</dc:creator>
  <cp:lastModifiedBy>Windows User</cp:lastModifiedBy>
  <cp:revision>68</cp:revision>
  <dcterms:created xsi:type="dcterms:W3CDTF">2022-11-08T11:24:31Z</dcterms:created>
  <dcterms:modified xsi:type="dcterms:W3CDTF">2022-11-10T11:23:48Z</dcterms:modified>
</cp:coreProperties>
</file>